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1ED2-742D-46F9-B053-C609046D2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44E3EC-678E-464A-BAFC-74C02A222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103E6-2B5B-4BCA-BE2B-0D802F01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FA443-1BC5-49BB-88BB-D488809D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C38BA-B91F-4E6D-B0A0-71F53ACDC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944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BF53-D876-4DF6-AC75-D9F226FDC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3D6B6-FB6E-48BB-8CFF-2AC905427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D9688-4782-413D-A122-AEDC5AAC7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E36B1-F35B-4EF7-9C89-2EAC9891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791B9-52AF-460F-846F-B49CAA89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244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49EC3-74E8-46E2-B817-A92A19D4FF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F68C0-18CC-4702-8C2F-BB7C72F61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600BA-5C05-4F4D-9F32-8AA94F4EF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B1C56-EDC8-4E3D-87D0-55653714D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F7851-660E-41F0-B3CC-F7C0DD70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8002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9ACB7-1973-4678-BD46-B4449C3E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D182-AA15-4DC6-B16A-CAC9FD6F4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09271-1618-4ED2-8E78-00396D79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C35F3-5681-4CB5-8651-E2FE8F653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21C2C-4FB8-4C16-8FD7-87D21C15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2020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4EF6-F0B9-4466-94AB-3089A4F82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FD828-1EE4-4219-8EBF-FA4E063F9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641D6-C519-47B3-87C9-8A586667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6AC8B-4879-4CD6-BB12-85B085D56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88F85-2AE1-4962-B0BD-74DAD453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482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FAEF-4228-4C02-B2FA-9C0F249D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D5F09-8B5F-4385-9C77-EA7C5DBEC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5E3D47-0D0C-4747-A284-576AAEFF2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545C8-C678-4E83-A2C0-473B36AB8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EA126-3DBE-49DE-B3F0-57847F87E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80371-ED79-472C-8554-5A36EFE0A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784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D3CC-68EC-43B9-8F81-1BA65C0BD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D4CD0-F243-46CC-807E-D34726275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004C3-767C-4017-B2CD-53551D889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693018-0F91-4D35-9B9D-5D54A10F8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437887-53E7-4155-B9F6-41B70041E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E4C299-6C2E-423A-8C22-2F6AB435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B5A4DB-BDB3-4743-8BD8-E936E31E1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53E487-798F-4829-9A56-D86313CD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24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C34C-F66F-443D-814B-F99D24CF1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94A897-85DC-4EF1-85EE-165FA2AF3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8DC97D-6435-4FB6-84E5-7BD0C137F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3C63D-0C2D-4AF2-95F4-924780D2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276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766C4-8C3F-4F69-9C55-DF55A6353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EB95D4-6A91-4EBF-8E44-73A7EEBE8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2DECC-22EF-4418-9786-522ECE822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840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1C623-152D-4CC0-B01A-5DF2B0C8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CB7D5-5E42-4328-AF04-50F79F451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C03A8-A730-46CE-BEF1-E8106B223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563EE-944D-49DD-80E4-D11C62CEA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8ED32-8FA0-4D27-BC18-D0AE0525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95B4A-316F-44F4-AE88-083DD3EB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4670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1E118-68BF-4071-91C8-48F7CD297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1AC9FC-8012-461F-AD4E-4314C5904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0F959-FB87-4F29-AA96-D160FC3B62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E3E78-B424-4FD6-8BAC-196CE829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5F37E-AC15-493F-A7CB-D8D55269D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12958-672D-4874-845C-D1B47435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944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36F5BC-6ED1-491C-A8D0-648817E5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BD77C-5298-4A1E-904A-0A66D85A8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7185A-ADC1-4A0B-9685-C5203EC19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139DC-841A-4541-819E-25F8936D7FFD}" type="datetimeFigureOut">
              <a:rPr lang="fr-FR" smtClean="0"/>
              <a:t>23/02/2019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4219E-0E83-42D9-8FE1-21A701FF0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858C9-2E35-4D6A-B56E-610B1BA4EB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1728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7F69-A907-4C42-BD55-400FF9965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 err="1"/>
              <a:t>Selecting</a:t>
            </a:r>
            <a:r>
              <a:rPr lang="fr-FR" b="1" dirty="0"/>
              <a:t> the best location for an </a:t>
            </a:r>
            <a:r>
              <a:rPr lang="fr-FR" b="1" dirty="0" err="1"/>
              <a:t>Italian</a:t>
            </a:r>
            <a:r>
              <a:rPr lang="fr-FR" b="1" dirty="0"/>
              <a:t>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2AE1D-D2D1-49C0-B63B-E0C1FF4EAA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5813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0EC2-4815-43FF-A4E2-A1DE6556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Location Criteria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EAE23-2F95-48E3-8D65-DA430F61C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no </a:t>
            </a:r>
            <a:r>
              <a:rPr lang="fr-FR" dirty="0" err="1"/>
              <a:t>italian</a:t>
            </a:r>
            <a:r>
              <a:rPr lang="fr-FR" dirty="0"/>
              <a:t> restaurants</a:t>
            </a:r>
          </a:p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restaurants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5</a:t>
            </a:r>
          </a:p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accessible </a:t>
            </a:r>
            <a:r>
              <a:rPr lang="fr-FR" dirty="0" err="1"/>
              <a:t>through</a:t>
            </a:r>
            <a:r>
              <a:rPr lang="fr-FR" dirty="0"/>
              <a:t> </a:t>
            </a:r>
            <a:r>
              <a:rPr lang="fr-FR" dirty="0" err="1"/>
              <a:t>metro</a:t>
            </a:r>
            <a:r>
              <a:rPr lang="fr-FR" dirty="0"/>
              <a:t>/bus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535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456E0-452E-4264-9980-361219FC8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New York has 306 </a:t>
            </a:r>
            <a:r>
              <a:rPr lang="fr-FR" dirty="0" err="1"/>
              <a:t>neighborhoods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AA6CB5-4BF3-4CD6-88EB-96639DA29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594" y="1825625"/>
            <a:ext cx="83968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8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1C5FE-FCFC-42D0-948D-A71A5154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Forsquare</a:t>
            </a:r>
            <a:r>
              <a:rPr lang="fr-FR" dirty="0"/>
              <a:t> Api to </a:t>
            </a:r>
            <a:r>
              <a:rPr lang="fr-FR" dirty="0" err="1"/>
              <a:t>determine</a:t>
            </a:r>
            <a:r>
              <a:rPr lang="fr-FR" dirty="0"/>
              <a:t> the restaurants in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neighborhood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5615E-0D09-41FB-9D9A-21B45A8EF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DB574C-17DF-4822-B690-E78CCDEBA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438400"/>
            <a:ext cx="10363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1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FF859-EA61-48B0-A6E1-F336059AA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Selecting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neighborhoods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required</a:t>
            </a:r>
            <a:r>
              <a:rPr lang="fr-FR" dirty="0"/>
              <a:t> </a:t>
            </a:r>
            <a:r>
              <a:rPr lang="fr-FR" dirty="0" err="1"/>
              <a:t>criteria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E3CAB-1C39-4BCE-B149-C4CEA2448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7AB859-0BA9-4352-994C-7384EE0B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580" y="2382044"/>
            <a:ext cx="8497207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93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4C15B-F85A-492A-9AA5-F1C124C1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 of the </a:t>
            </a:r>
            <a:r>
              <a:rPr lang="fr-FR" dirty="0" err="1"/>
              <a:t>results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B86001-2810-4AA7-BEC3-D96BA022E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9155" y="1825625"/>
            <a:ext cx="81736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3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BA6A-F530-4F51-BC0B-00E7FB1E5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Best </a:t>
            </a:r>
            <a:r>
              <a:rPr lang="fr-FR" dirty="0" err="1"/>
              <a:t>Neighborhood</a:t>
            </a:r>
            <a:r>
              <a:rPr lang="fr-FR" dirty="0"/>
              <a:t> in </a:t>
            </a:r>
            <a:r>
              <a:rPr lang="fr-FR" dirty="0" err="1"/>
              <a:t>manhatten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/>
              <a:t> :Stuyvesant Town, Staten Island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8C0B4E-D4EF-4842-810D-7E3DC39D6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0210" y="1825625"/>
            <a:ext cx="821158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70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74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Selecting the best location for an Italian Restaurant</vt:lpstr>
      <vt:lpstr>Best Location Criteria</vt:lpstr>
      <vt:lpstr>New York has 306 neighborhoods</vt:lpstr>
      <vt:lpstr>Using Forsquare Api to determine the restaurants in each neighborhood</vt:lpstr>
      <vt:lpstr>Selecting only neighborhoods with required criteria</vt:lpstr>
      <vt:lpstr>Map View of the results</vt:lpstr>
      <vt:lpstr>Best Neighborhood in manhatten is :Stuyvesant Town, Staten Island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Selecting the best location for an Italian Restaurant</dc:title>
  <dc:creator>Khalil, Mina (Nokia - FR/Paris-Saclay)</dc:creator>
  <cp:lastModifiedBy>Khalil, Mina (Nokia - FR/Paris-Saclay)</cp:lastModifiedBy>
  <cp:revision>2</cp:revision>
  <dcterms:created xsi:type="dcterms:W3CDTF">2019-02-23T16:01:39Z</dcterms:created>
  <dcterms:modified xsi:type="dcterms:W3CDTF">2019-02-23T16:13:09Z</dcterms:modified>
</cp:coreProperties>
</file>

<file path=docProps/thumbnail.jpeg>
</file>